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D852573-D669-470D-BE18-71824D977CDD}" type="datetimeFigureOut">
              <a:rPr lang="fr-FR" smtClean="0"/>
              <a:t>02/12/2019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EC3BBD2-F8A7-409A-ACC3-8B7E1E80E8EB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2573-D669-470D-BE18-71824D977CDD}" type="datetimeFigureOut">
              <a:rPr lang="fr-FR" smtClean="0"/>
              <a:t>02/12/2019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BBD2-F8A7-409A-ACC3-8B7E1E80E8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2573-D669-470D-BE18-71824D977CDD}" type="datetimeFigureOut">
              <a:rPr lang="fr-FR" smtClean="0"/>
              <a:t>02/12/2019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BBD2-F8A7-409A-ACC3-8B7E1E80E8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852573-D669-470D-BE18-71824D977CDD}" type="datetimeFigureOut">
              <a:rPr lang="fr-FR" smtClean="0"/>
              <a:t>02/12/2019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C3BBD2-F8A7-409A-ACC3-8B7E1E80E8EB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D852573-D669-470D-BE18-71824D977CDD}" type="datetimeFigureOut">
              <a:rPr lang="fr-FR" smtClean="0"/>
              <a:t>02/12/2019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EC3BBD2-F8A7-409A-ACC3-8B7E1E80E8EB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2573-D669-470D-BE18-71824D977CDD}" type="datetimeFigureOut">
              <a:rPr lang="fr-FR" smtClean="0"/>
              <a:t>02/12/2019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BBD2-F8A7-409A-ACC3-8B7E1E80E8EB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2573-D669-470D-BE18-71824D977CDD}" type="datetimeFigureOut">
              <a:rPr lang="fr-FR" smtClean="0"/>
              <a:t>02/12/2019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BBD2-F8A7-409A-ACC3-8B7E1E80E8EB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852573-D669-470D-BE18-71824D977CDD}" type="datetimeFigureOut">
              <a:rPr lang="fr-FR" smtClean="0"/>
              <a:t>02/12/2019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C3BBD2-F8A7-409A-ACC3-8B7E1E80E8EB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2573-D669-470D-BE18-71824D977CDD}" type="datetimeFigureOut">
              <a:rPr lang="fr-FR" smtClean="0"/>
              <a:t>02/12/2019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BBD2-F8A7-409A-ACC3-8B7E1E80E8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852573-D669-470D-BE18-71824D977CDD}" type="datetimeFigureOut">
              <a:rPr lang="fr-FR" smtClean="0"/>
              <a:t>02/12/2019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C3BBD2-F8A7-409A-ACC3-8B7E1E80E8EB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852573-D669-470D-BE18-71824D977CDD}" type="datetimeFigureOut">
              <a:rPr lang="fr-FR" smtClean="0"/>
              <a:t>02/12/2019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C3BBD2-F8A7-409A-ACC3-8B7E1E80E8EB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852573-D669-470D-BE18-71824D977CDD}" type="datetimeFigureOut">
              <a:rPr lang="fr-FR" smtClean="0"/>
              <a:t>02/12/2019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EC3BBD2-F8A7-409A-ACC3-8B7E1E80E8E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67744" y="2038694"/>
            <a:ext cx="6172200" cy="254243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« Création </a:t>
            </a:r>
            <a:r>
              <a:rPr lang="fr-FR" dirty="0" smtClean="0"/>
              <a:t>d’une organisation dédiée à l’activité de </a:t>
            </a:r>
            <a:r>
              <a:rPr lang="fr-FR" dirty="0" smtClean="0"/>
              <a:t>formation »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-</a:t>
            </a:r>
            <a:br>
              <a:rPr lang="fr-FR" dirty="0" smtClean="0"/>
            </a:br>
            <a:r>
              <a:rPr lang="fr-FR" dirty="0" smtClean="0"/>
              <a:t>Séminaire information &amp; discussion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67744" y="5949280"/>
            <a:ext cx="6244208" cy="720080"/>
          </a:xfrm>
        </p:spPr>
        <p:txBody>
          <a:bodyPr>
            <a:normAutofit/>
          </a:bodyPr>
          <a:lstStyle/>
          <a:p>
            <a:pPr algn="ctr"/>
            <a:r>
              <a:rPr lang="fr-FR" sz="1100" i="1" dirty="0" smtClean="0">
                <a:latin typeface="Arial" pitchFamily="34" charset="0"/>
                <a:cs typeface="Arial" pitchFamily="34" charset="0"/>
              </a:rPr>
              <a:t>« L’Europe investit dans les zones rurales » </a:t>
            </a:r>
          </a:p>
          <a:p>
            <a:pPr algn="ctr"/>
            <a:r>
              <a:rPr lang="fr-FR" sz="1100" i="1" dirty="0" smtClean="0">
                <a:latin typeface="Arial" pitchFamily="34" charset="0"/>
                <a:cs typeface="Arial" pitchFamily="34" charset="0"/>
              </a:rPr>
              <a:t>« </a:t>
            </a:r>
            <a:r>
              <a:rPr lang="fr-FR" sz="1100" i="1" dirty="0" smtClean="0">
                <a:latin typeface="Arial" pitchFamily="34" charset="0"/>
                <a:cs typeface="Arial" pitchFamily="34" charset="0"/>
              </a:rPr>
              <a:t>Projet financé avec le concours de l’Union européenne avec le Fonds Européen Agricole pour le Développement Rural » </a:t>
            </a:r>
          </a:p>
          <a:p>
            <a:pPr algn="ctr"/>
            <a:endParaRPr lang="fr-FR" sz="11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 3" descr="Logo-coodyss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332656"/>
            <a:ext cx="2414409" cy="1374018"/>
          </a:xfrm>
          <a:prstGeom prst="rect">
            <a:avLst/>
          </a:prstGeom>
        </p:spPr>
      </p:pic>
      <p:sp>
        <p:nvSpPr>
          <p:cNvPr id="13314" name="AutoShape 2" descr="Résultat de recherche d'images pour &quot;union européenn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16" name="AutoShape 4" descr="Résultat de recherche d'images pour &quot;union européenn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3318" name="Picture 6" descr="Résultat de recherche d'images pour &quot;union européenne&quot;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869160"/>
            <a:ext cx="1296145" cy="864096"/>
          </a:xfrm>
          <a:prstGeom prst="rect">
            <a:avLst/>
          </a:prstGeom>
          <a:noFill/>
        </p:spPr>
      </p:pic>
      <p:pic>
        <p:nvPicPr>
          <p:cNvPr id="13320" name="Picture 8" descr="Provence-Alpes-Côte d'Azu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4797152"/>
            <a:ext cx="1942184" cy="1069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</TotalTime>
  <Words>28</Words>
  <Application>Microsoft Office PowerPoint</Application>
  <PresentationFormat>Affichage à l'écran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Oriel</vt:lpstr>
      <vt:lpstr>« Création d’une organisation dédiée à l’activité de formation » - Séminaire information &amp; discussion</vt:lpstr>
      <vt:lpstr>Diapositive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Jeff</dc:creator>
  <cp:lastModifiedBy>Jeff</cp:lastModifiedBy>
  <cp:revision>3</cp:revision>
  <dcterms:created xsi:type="dcterms:W3CDTF">2019-12-02T10:39:27Z</dcterms:created>
  <dcterms:modified xsi:type="dcterms:W3CDTF">2019-12-02T10:48:44Z</dcterms:modified>
</cp:coreProperties>
</file>